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43200625" cx="323992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hjqkkzNiRXcLRVOfG7i0sNcN8E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2143125" y="685800"/>
            <a:ext cx="257175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  <a:noFill/>
          <a:ln>
            <a:noFill/>
          </a:ln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/>
        </p:txBody>
      </p:sp>
      <p:sp>
        <p:nvSpPr>
          <p:cNvPr id="11" name="Google Shape;11;p3"/>
          <p:cNvSpPr txBox="1"/>
          <p:nvPr>
            <p:ph idx="1" type="subTitle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hasCustomPrompt="1" type="title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  <a:noFill/>
          <a:ln>
            <a:noFill/>
          </a:ln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/>
        </p:txBody>
      </p:sp>
      <p:sp>
        <p:nvSpPr>
          <p:cNvPr id="15" name="Google Shape;15;p4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" type="body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85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indent="-6223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23" name="Google Shape;23;p6"/>
          <p:cNvSpPr txBox="1"/>
          <p:nvPr>
            <p:ph idx="2" type="body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85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indent="-6223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622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indent="-6223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2pPr>
            <a:lvl3pPr indent="-6223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3pPr>
            <a:lvl4pPr indent="-6223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4pPr>
            <a:lvl5pPr indent="-6223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5pPr>
            <a:lvl6pPr indent="-6223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6pPr>
            <a:lvl7pPr indent="-6223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7pPr>
            <a:lvl8pPr indent="-6223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○"/>
              <a:defRPr sz="6200"/>
            </a:lvl8pPr>
            <a:lvl9pPr indent="-6223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200"/>
              <a:buChar char="■"/>
              <a:defRPr sz="6200"/>
            </a:lvl9pPr>
          </a:lstStyle>
          <a:p/>
        </p:txBody>
      </p:sp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/>
        </p:txBody>
      </p:sp>
      <p:sp>
        <p:nvSpPr>
          <p:cNvPr id="34" name="Google Shape;34;p9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71925" lIns="471925" spcFirstLastPara="1" rIns="471925" wrap="square" tIns="4719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/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/>
        </p:txBody>
      </p:sp>
      <p:sp>
        <p:nvSpPr>
          <p:cNvPr id="38" name="Google Shape;38;p10"/>
          <p:cNvSpPr txBox="1"/>
          <p:nvPr>
            <p:ph idx="1" type="subTitle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-819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indent="-685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2pPr>
            <a:lvl3pPr indent="-685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3pPr>
            <a:lvl4pPr indent="-685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4pPr>
            <a:lvl5pPr indent="-685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5pPr>
            <a:lvl6pPr indent="-685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6pPr>
            <a:lvl7pPr indent="-685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●"/>
              <a:defRPr/>
            </a:lvl7pPr>
            <a:lvl8pPr indent="-685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○"/>
              <a:defRPr/>
            </a:lvl8pPr>
            <a:lvl9pPr indent="-685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7200"/>
              <a:buChar char="■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None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925" lIns="471925" spcFirstLastPara="1" rIns="471925" wrap="square" tIns="471925">
            <a:normAutofit/>
          </a:bodyPr>
          <a:lstStyle>
            <a:lvl1pPr indent="-819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Font typeface="Arial"/>
              <a:buChar char="●"/>
              <a:defRPr b="0" i="0" sz="9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6858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○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6858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■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6858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●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6858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○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6858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■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6858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●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858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○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6858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Arial"/>
              <a:buChar char="■"/>
              <a:defRPr b="0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71925" lIns="471925" spcFirstLastPara="1" rIns="471925" wrap="square" tIns="4719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machado.assis@ifsuldeminas.edu.br" TargetMode="External"/><Relationship Id="rId4" Type="http://schemas.openxmlformats.org/officeDocument/2006/relationships/hyperlink" Target="mailto:machado.assis@ifsuldeminas.edu.br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 rot="-171">
            <a:off x="1079337" y="8580108"/>
            <a:ext cx="302406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pt-BR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 DO TRABALHO </a:t>
            </a:r>
            <a:endParaRPr b="1" i="0" sz="6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(caixa alta, Times New Roman, tamanho 60, negrito, texto centralizado).</a:t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1110299" y="10243150"/>
            <a:ext cx="30240600" cy="54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b="1" i="0" lang="pt-BR" sz="4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Estudante </a:t>
            </a:r>
            <a:r>
              <a:rPr b="1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¹; </a:t>
            </a:r>
            <a:r>
              <a:rPr b="1" i="0" lang="pt-BR" sz="4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Estudante </a:t>
            </a:r>
            <a:r>
              <a:rPr b="1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²; </a:t>
            </a:r>
            <a:r>
              <a:rPr b="1" i="0" lang="pt-BR" sz="4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Estudante</a:t>
            </a:r>
            <a:r>
              <a:rPr b="1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³</a:t>
            </a:r>
            <a:r>
              <a:rPr b="1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 </a:t>
            </a:r>
            <a:r>
              <a:rPr b="1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Co</a:t>
            </a:r>
            <a:r>
              <a:rPr b="1" lang="pt-BR" sz="4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1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rientador (Coorientador)</a:t>
            </a:r>
            <a:r>
              <a:rPr b="1" i="0" lang="pt-BR" sz="4000" u="none" cap="none" strike="noStrike">
                <a:solidFill>
                  <a:schemeClr val="dk1"/>
                </a:solidFill>
                <a:highlight>
                  <a:srgbClr val="F7F7F7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⁴; </a:t>
            </a:r>
            <a:r>
              <a:rPr b="1" i="0" lang="pt-BR" sz="4000" u="none" cap="none" strike="noStrike">
                <a:solidFill>
                  <a:schemeClr val="dk1"/>
                </a:solidFill>
                <a:highlight>
                  <a:srgbClr val="F7F7F7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Nome </a:t>
            </a:r>
            <a:r>
              <a:rPr b="1" lang="pt-BR" sz="4000">
                <a:solidFill>
                  <a:schemeClr val="dk1"/>
                </a:solidFill>
                <a:highlight>
                  <a:srgbClr val="F7F7F7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1" i="0" lang="pt-BR" sz="4000" u="none" cap="none" strike="noStrike">
                <a:solidFill>
                  <a:schemeClr val="dk1"/>
                </a:solidFill>
                <a:highlight>
                  <a:srgbClr val="F7F7F7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rientador (</a:t>
            </a:r>
            <a:r>
              <a:rPr b="1" lang="pt-BR" sz="4000">
                <a:solidFill>
                  <a:schemeClr val="dk1"/>
                </a:solidFill>
                <a:highlight>
                  <a:srgbClr val="F7F7F7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Orientador</a:t>
            </a:r>
            <a:r>
              <a:rPr b="1" i="0" lang="pt-BR" sz="4000" u="none" cap="none" strike="noStrike">
                <a:solidFill>
                  <a:schemeClr val="dk1"/>
                </a:solidFill>
                <a:highlight>
                  <a:srgbClr val="F7F7F7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, opcional)⁵</a:t>
            </a:r>
            <a:endParaRPr b="1" i="0" sz="4000" u="none" cap="none" strike="noStrike">
              <a:solidFill>
                <a:schemeClr val="dk1"/>
              </a:solidFill>
              <a:highlight>
                <a:srgbClr val="F7F7F7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159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da  Escola, Cidade - UF</a:t>
            </a:r>
            <a:endParaRPr b="1" i="0" sz="4000" u="none" cap="none" strike="noStrike">
              <a:solidFill>
                <a:schemeClr val="dk1"/>
              </a:solidFill>
              <a:highlight>
                <a:srgbClr val="F7F7F7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15900" lvl="0" marL="215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pt-BR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(Autores: Fonte Times New Roman, tamanho 40, negrito, centralizado – nome do autor que apresentará o trabalho sublinhado)</a:t>
            </a:r>
            <a:endParaRPr b="1" i="0" sz="4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baseline="30000" i="0" lang="pt-BR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</a:t>
            </a:r>
            <a:r>
              <a:rPr b="0" i="0" lang="pt-BR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Estudante, IFSULDEMINAS – </a:t>
            </a:r>
            <a:r>
              <a:rPr b="0" i="1" lang="pt-BR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Campus</a:t>
            </a:r>
            <a:r>
              <a:rPr b="0" i="0" lang="pt-BR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Muzambinho. E-mail:  </a:t>
            </a:r>
            <a:r>
              <a:rPr b="0" i="0" lang="pt-BR" sz="32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machado.assis@ifsuldeminas.edu.br</a:t>
            </a:r>
            <a:r>
              <a:rPr b="0" i="0" lang="pt-BR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baseline="30000" i="0" lang="pt-BR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</a:t>
            </a:r>
            <a:r>
              <a:rPr b="0" i="0" lang="pt-BR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Estudante, IFSULDEMINAS – </a:t>
            </a:r>
            <a:r>
              <a:rPr b="0" i="1" lang="pt-BR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Campus</a:t>
            </a:r>
            <a:r>
              <a:rPr b="0" i="0" lang="pt-BR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Muzambinho. E-mail:  </a:t>
            </a:r>
            <a:r>
              <a:rPr b="0" i="0" lang="pt-BR" sz="32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machado.assis@ifsuldeminas.edu.br</a:t>
            </a:r>
            <a:r>
              <a:rPr b="0" i="0" lang="pt-BR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0" baseline="30000" i="0" lang="pt-BR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 </a:t>
            </a:r>
            <a:r>
              <a:rPr b="0" i="0" lang="pt-BR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Estudante, IFSULDEMINAS – </a:t>
            </a:r>
            <a:r>
              <a:rPr b="0" i="1" lang="pt-BR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Campus</a:t>
            </a:r>
            <a:r>
              <a:rPr b="0" i="0" lang="pt-BR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Muzambinho. E-mail:  machado.assis@ifsuldeminas.edu.br;</a:t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baseline="30000" i="0" lang="pt-BR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 </a:t>
            </a:r>
            <a:r>
              <a:rPr lang="pt-BR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Coo</a:t>
            </a:r>
            <a:r>
              <a:rPr b="0" i="0" lang="pt-BR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rientador, IFSUDESTE – </a:t>
            </a:r>
            <a:r>
              <a:rPr b="0" i="1" lang="pt-BR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Campus</a:t>
            </a:r>
            <a:r>
              <a:rPr b="0" i="0" lang="pt-BR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Belo Horizonte. E-mail: fernando.pessoa@ifsuldeminas.edu.br; </a:t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baseline="30000" i="0" lang="pt-BR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 </a:t>
            </a:r>
            <a:r>
              <a:rPr lang="pt-BR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b="0" i="0" lang="pt-BR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rientador, IFSULDEMINAS – </a:t>
            </a:r>
            <a:r>
              <a:rPr b="0" i="1" lang="pt-BR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Campus</a:t>
            </a:r>
            <a:r>
              <a:rPr b="0" i="0" lang="pt-BR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Pouso Alegre. E-mail: lispector.clarice@ifsuldeminas.edu.br.</a:t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pt-BR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pt-BR" sz="2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(Função, filiação e E-mail: Fonte Times New Roman, tamanho 32, centralizado)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1110311" y="15719654"/>
            <a:ext cx="14532600" cy="157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9C9F"/>
              </a:buClr>
              <a:buSzPts val="6000"/>
              <a:buFont typeface="Times New Roman"/>
              <a:buNone/>
            </a:pPr>
            <a:r>
              <a:rPr b="1" i="0" lang="pt-BR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INTRODUÇÃO </a:t>
            </a:r>
            <a:endParaRPr b="1" i="0" sz="6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9C9F"/>
              </a:buClr>
              <a:buSzPts val="6000"/>
              <a:buFont typeface="Times New Roman"/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(Caixa alta Times New Roman, tamanho 60)</a:t>
            </a:r>
            <a:endParaRPr b="0" i="0" sz="9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1110311" y="23162142"/>
            <a:ext cx="14532600" cy="19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9C9F"/>
              </a:buClr>
              <a:buSzPts val="6000"/>
              <a:buFont typeface="Times New Roman"/>
              <a:buNone/>
            </a:pPr>
            <a:r>
              <a:rPr b="1" i="0" lang="pt-BR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OBJETIVO E QUESTÃO DO PROBLEMA</a:t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126999" y="32347593"/>
            <a:ext cx="14532600" cy="19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9C9F"/>
              </a:buClr>
              <a:buSzPts val="6000"/>
              <a:buFont typeface="Times New Roman"/>
              <a:buNone/>
            </a:pPr>
            <a:r>
              <a:rPr b="1" i="0" lang="pt-BR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DESCRIÇÃO DE MATERIAIS E MÉTODOS</a:t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16753115" y="15719654"/>
            <a:ext cx="14597700" cy="19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9C9F"/>
              </a:buClr>
              <a:buSzPts val="6000"/>
              <a:buFont typeface="Times New Roman"/>
              <a:buNone/>
            </a:pPr>
            <a:r>
              <a:rPr b="1" i="0" lang="pt-BR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RESULTADOS E DISCUSSÃO DOS RESULTADOS</a:t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16753114" y="25414739"/>
            <a:ext cx="14597755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9C9F"/>
              </a:buClr>
              <a:buSzPts val="6000"/>
              <a:buFont typeface="Times New Roman"/>
              <a:buNone/>
            </a:pPr>
            <a:r>
              <a:rPr b="1" i="0" lang="pt-BR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CONCLUSÃO</a:t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16753113" y="29313183"/>
            <a:ext cx="14597755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9C9F"/>
              </a:buClr>
              <a:buSzPts val="6000"/>
              <a:buFont typeface="Times New Roman"/>
              <a:buNone/>
            </a:pPr>
            <a:r>
              <a:rPr b="1" i="0" lang="pt-BR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REFERÊNCIAS</a:t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16753112" y="38351505"/>
            <a:ext cx="145977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9C9F"/>
              </a:buClr>
              <a:buSzPts val="6000"/>
              <a:buFont typeface="Times New Roman"/>
              <a:buNone/>
            </a:pPr>
            <a:r>
              <a:rPr b="1" i="0" lang="pt-BR" sz="6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AGRADECIMENTOS</a:t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1110311" y="25004492"/>
            <a:ext cx="14532460" cy="58695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None/>
            </a:pPr>
            <a:r>
              <a:rPr b="0" i="0" lang="pt-BR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tamanho 32, texto justificado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1093649" y="17661256"/>
            <a:ext cx="14565900" cy="58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None/>
            </a:pPr>
            <a:r>
              <a:rPr b="0" i="0" lang="pt-BR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tamanho 32, texto justificado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1093612" y="34289200"/>
            <a:ext cx="14565900" cy="58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None/>
            </a:pPr>
            <a:r>
              <a:rPr b="0" i="0" lang="pt-BR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tamanho 32, texto justificado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Google Shape;66;p1"/>
          <p:cNvSpPr txBox="1"/>
          <p:nvPr/>
        </p:nvSpPr>
        <p:spPr>
          <a:xfrm>
            <a:off x="16753114" y="26518852"/>
            <a:ext cx="14597755" cy="58695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None/>
            </a:pPr>
            <a:r>
              <a:rPr b="0" i="0" lang="pt-BR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tamanho 32, texto justificado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" name="Google Shape;67;p1"/>
          <p:cNvSpPr txBox="1"/>
          <p:nvPr/>
        </p:nvSpPr>
        <p:spPr>
          <a:xfrm>
            <a:off x="16753112" y="30453234"/>
            <a:ext cx="14597755" cy="58695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-215900" lvl="0" marL="215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None/>
            </a:pPr>
            <a:r>
              <a:rPr b="0" i="0" lang="pt-BR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tamanho 32, texto justificado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16753111" y="39474320"/>
            <a:ext cx="14597755" cy="10793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None/>
            </a:pPr>
            <a:r>
              <a:rPr b="0" i="0" lang="pt-BR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tamanho 32, texto justificado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None/>
            </a:pPr>
            <a:r>
              <a:rPr b="0" i="0" lang="pt-BR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Seção opcional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" name="Google Shape;69;p1"/>
          <p:cNvSpPr txBox="1"/>
          <p:nvPr/>
        </p:nvSpPr>
        <p:spPr>
          <a:xfrm>
            <a:off x="16753139" y="17661250"/>
            <a:ext cx="14597700" cy="58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None/>
            </a:pPr>
            <a:r>
              <a:rPr b="0" i="0" lang="pt-BR" sz="3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Times New Roman, tamanho 32, texto justificado</a:t>
            </a:r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0" name="Google Shape;70;p1"/>
          <p:cNvPicPr preferRelativeResize="0"/>
          <p:nvPr/>
        </p:nvPicPr>
        <p:blipFill rotWithShape="1">
          <a:blip r:embed="rId5">
            <a:alphaModFix/>
          </a:blip>
          <a:srcRect b="6694" l="0" r="0" t="6694"/>
          <a:stretch/>
        </p:blipFill>
        <p:spPr>
          <a:xfrm>
            <a:off x="0" y="0"/>
            <a:ext cx="24793252" cy="7675251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794703" y="418300"/>
            <a:ext cx="5525223" cy="6871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Dalila</dc:creator>
</cp:coreProperties>
</file>